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54" autoAdjust="0"/>
  </p:normalViewPr>
  <p:slideViewPr>
    <p:cSldViewPr>
      <p:cViewPr varScale="1">
        <p:scale>
          <a:sx n="82" d="100"/>
          <a:sy n="82" d="100"/>
        </p:scale>
        <p:origin x="-1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36F78-D5F3-4A77-B9AF-E4853B949E5D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F6DAF-4F50-4A22-86AB-1D025E4D7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word caller reader vs. Sam the </a:t>
            </a:r>
            <a:r>
              <a:rPr lang="en-US" baseline="0" dirty="0" err="1" smtClean="0"/>
              <a:t>comprehender</a:t>
            </a:r>
            <a:r>
              <a:rPr lang="en-US" baseline="0" dirty="0" smtClean="0"/>
              <a:t>.</a:t>
            </a:r>
          </a:p>
          <a:p>
            <a:r>
              <a:rPr lang="en-US" baseline="0" dirty="0" smtClean="0"/>
              <a:t>States and capitals test, timed test for speed</a:t>
            </a:r>
          </a:p>
          <a:p>
            <a:r>
              <a:rPr lang="en-US" baseline="0" dirty="0" smtClean="0"/>
              <a:t>Memorizing the Gettysburg Address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F6DAF-4F50-4A22-86AB-1D025E4D7B5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These relate</a:t>
            </a:r>
            <a:r>
              <a:rPr lang="en-US" baseline="0" dirty="0" smtClean="0"/>
              <a:t> to the big questions- </a:t>
            </a:r>
          </a:p>
          <a:p>
            <a:r>
              <a:rPr lang="en-US" baseline="0" dirty="0" smtClean="0"/>
              <a:t>Can a child teach it to someone else</a:t>
            </a:r>
          </a:p>
          <a:p>
            <a:r>
              <a:rPr lang="en-US" baseline="0" dirty="0" smtClean="0"/>
              <a:t>Can they explain it </a:t>
            </a:r>
            <a:r>
              <a:rPr lang="en-US" baseline="0" dirty="0" smtClean="0"/>
              <a:t>differently</a:t>
            </a:r>
          </a:p>
          <a:p>
            <a:r>
              <a:rPr lang="en-US" baseline="0" dirty="0" smtClean="0"/>
              <a:t>How did you get that answer</a:t>
            </a:r>
          </a:p>
          <a:p>
            <a:r>
              <a:rPr lang="en-US" baseline="0" dirty="0" smtClean="0"/>
              <a:t>Show your partner activities</a:t>
            </a:r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F6DAF-4F50-4A22-86AB-1D025E4D7B5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Hands on learning is an example- building the fence around the </a:t>
            </a:r>
            <a:r>
              <a:rPr lang="en-US" dirty="0" smtClean="0"/>
              <a:t>classroom</a:t>
            </a:r>
          </a:p>
          <a:p>
            <a:r>
              <a:rPr lang="en-US" dirty="0" smtClean="0"/>
              <a:t>The difference between a carpenter</a:t>
            </a:r>
            <a:r>
              <a:rPr lang="en-US" baseline="0" dirty="0" smtClean="0"/>
              <a:t> and an engineer- how and why it works, what to do to make it 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F6DAF-4F50-4A22-86AB-1D025E4D7B5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do things work? Making recipes. Writing opinion columns</a:t>
            </a:r>
            <a:r>
              <a:rPr lang="en-US" dirty="0" smtClean="0"/>
              <a:t>. What if questions, what else could we do questions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F6DAF-4F50-4A22-86AB-1D025E4D7B5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categorizes, combines, compiles, composes, creates, devises, designs, explains, generates, modifies, organizes, plans, rearranges, reconstructs, relates, reorganizes, revises, rewrites, summarizes, tells, writes. The Maytag repair 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F6DAF-4F50-4A22-86AB-1D025E4D7B5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Glasser self reflection </a:t>
            </a:r>
          </a:p>
          <a:p>
            <a:r>
              <a:rPr lang="en-US" dirty="0" smtClean="0"/>
              <a:t>What can I do differently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F6DAF-4F50-4A22-86AB-1D025E4D7B5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88978-2F82-4CB2-953A-E30C3A8C2ADE}" type="datetimeFigureOut">
              <a:rPr lang="en-US" smtClean="0"/>
              <a:pPr/>
              <a:t>8/26/2011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A70B4-BBE0-414F-8AD4-80AFF714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art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62000"/>
            <a:ext cx="9144000" cy="79114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2200" y="5486400"/>
            <a:ext cx="525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C000"/>
                </a:solidFill>
              </a:rPr>
              <a:t>Understanding </a:t>
            </a:r>
            <a:r>
              <a:rPr lang="en-US" sz="4800" dirty="0" err="1" smtClean="0">
                <a:solidFill>
                  <a:srgbClr val="FFC000"/>
                </a:solidFill>
              </a:rPr>
              <a:t>Understanding</a:t>
            </a:r>
            <a:endParaRPr lang="en-US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art boy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195916"/>
            <a:ext cx="4586288" cy="56620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Bloom’s Taxonomy Explored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Knowledge</a:t>
            </a:r>
          </a:p>
          <a:p>
            <a:pPr lvl="1"/>
            <a:r>
              <a:rPr lang="en-US" dirty="0" smtClean="0"/>
              <a:t>Recall data</a:t>
            </a:r>
          </a:p>
          <a:p>
            <a:pPr lvl="1"/>
            <a:r>
              <a:rPr lang="en-US" dirty="0" smtClean="0"/>
              <a:t>Recite facts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Comprehension</a:t>
            </a:r>
          </a:p>
          <a:p>
            <a:pPr lvl="1"/>
            <a:r>
              <a:rPr lang="en-US" dirty="0" smtClean="0"/>
              <a:t>Meaning</a:t>
            </a:r>
          </a:p>
          <a:p>
            <a:pPr lvl="1"/>
            <a:r>
              <a:rPr lang="en-US" dirty="0" smtClean="0"/>
              <a:t>Translate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nterpret</a:t>
            </a:r>
            <a:endParaRPr lang="en-US" dirty="0"/>
          </a:p>
        </p:txBody>
      </p:sp>
      <p:pic>
        <p:nvPicPr>
          <p:cNvPr id="4" name="Picture 3" descr="smart girl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697041">
            <a:off x="4720900" y="1353508"/>
            <a:ext cx="3143302" cy="483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art girl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2938" y="152400"/>
            <a:ext cx="4231062" cy="3286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</a:p>
          <a:p>
            <a:pPr lvl="1"/>
            <a:r>
              <a:rPr lang="en-US" dirty="0" smtClean="0"/>
              <a:t>Novel use of info</a:t>
            </a:r>
          </a:p>
          <a:p>
            <a:pPr lvl="1"/>
            <a:r>
              <a:rPr lang="en-US" dirty="0" smtClean="0"/>
              <a:t>Applies to outside endeavors</a:t>
            </a:r>
            <a:endParaRPr lang="en-US" dirty="0"/>
          </a:p>
        </p:txBody>
      </p:sp>
      <p:pic>
        <p:nvPicPr>
          <p:cNvPr id="5" name="Picture 4" descr="smart girl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571875"/>
            <a:ext cx="4231062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art girl 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91441"/>
            <a:ext cx="9144000" cy="704088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en-US" b="1" dirty="0" smtClean="0"/>
              <a:t>    Analysis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en-US" dirty="0" smtClean="0"/>
              <a:t>   component </a:t>
            </a:r>
            <a:r>
              <a:rPr lang="en-US" dirty="0"/>
              <a:t>parts </a:t>
            </a:r>
            <a:endParaRPr lang="en-US" dirty="0" smtClean="0"/>
          </a:p>
          <a:p>
            <a:pPr lvl="1"/>
            <a:r>
              <a:rPr lang="en-US" dirty="0" smtClean="0"/>
              <a:t>   organizational </a:t>
            </a:r>
            <a:r>
              <a:rPr lang="en-US" dirty="0"/>
              <a:t>structure </a:t>
            </a:r>
            <a:endParaRPr lang="en-US" dirty="0" smtClean="0"/>
          </a:p>
          <a:p>
            <a:pPr lvl="1"/>
            <a:r>
              <a:rPr lang="en-US" dirty="0" smtClean="0"/>
              <a:t>    </a:t>
            </a:r>
            <a:r>
              <a:rPr lang="en-US" dirty="0"/>
              <a:t>facts </a:t>
            </a:r>
            <a:r>
              <a:rPr lang="en-US" dirty="0" smtClean="0"/>
              <a:t>vs. </a:t>
            </a:r>
            <a:r>
              <a:rPr lang="en-US" dirty="0"/>
              <a:t>inferences.</a:t>
            </a:r>
          </a:p>
        </p:txBody>
      </p:sp>
      <p:pic>
        <p:nvPicPr>
          <p:cNvPr id="5" name="Picture 4" descr="smart 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3048000"/>
            <a:ext cx="28575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Synthesis</a:t>
            </a:r>
            <a:r>
              <a:rPr lang="en-US" dirty="0" smtClean="0"/>
              <a:t>: </a:t>
            </a:r>
            <a:endParaRPr lang="en-US" dirty="0" smtClean="0"/>
          </a:p>
          <a:p>
            <a:pPr lvl="1"/>
            <a:r>
              <a:rPr lang="en-US" dirty="0" smtClean="0"/>
              <a:t>Builds </a:t>
            </a:r>
            <a:r>
              <a:rPr lang="en-US" dirty="0" smtClean="0"/>
              <a:t>a structure or pattern 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Put parts together </a:t>
            </a:r>
            <a:endParaRPr lang="en-US" dirty="0" smtClean="0"/>
          </a:p>
          <a:p>
            <a:pPr lvl="1"/>
            <a:r>
              <a:rPr lang="en-US" dirty="0" smtClean="0"/>
              <a:t>F</a:t>
            </a:r>
            <a:r>
              <a:rPr lang="en-US" dirty="0" smtClean="0"/>
              <a:t>orm </a:t>
            </a:r>
            <a:r>
              <a:rPr lang="en-US" dirty="0" smtClean="0"/>
              <a:t>a whole, </a:t>
            </a:r>
          </a:p>
          <a:p>
            <a:pPr lvl="1"/>
            <a:r>
              <a:rPr lang="en-US" dirty="0" smtClean="0"/>
              <a:t>emphasis </a:t>
            </a:r>
            <a:r>
              <a:rPr lang="en-US" dirty="0" smtClean="0"/>
              <a:t>on creating a new </a:t>
            </a:r>
            <a:r>
              <a:rPr lang="en-US" dirty="0" smtClean="0"/>
              <a:t>meaning.</a:t>
            </a:r>
          </a:p>
          <a:p>
            <a:pPr lvl="1"/>
            <a:endParaRPr lang="en-US" dirty="0"/>
          </a:p>
        </p:txBody>
      </p:sp>
      <p:pic>
        <p:nvPicPr>
          <p:cNvPr id="4" name="Picture 3" descr="smart girl 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762000"/>
            <a:ext cx="3545134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Evaluate</a:t>
            </a:r>
          </a:p>
          <a:p>
            <a:pPr lvl="1"/>
            <a:r>
              <a:rPr lang="en-US" dirty="0" smtClean="0"/>
              <a:t>Make judgments </a:t>
            </a:r>
            <a:endParaRPr lang="en-US" dirty="0" smtClean="0"/>
          </a:p>
          <a:p>
            <a:pPr lvl="1"/>
            <a:r>
              <a:rPr lang="en-US" dirty="0" smtClean="0"/>
              <a:t>T</a:t>
            </a:r>
            <a:r>
              <a:rPr lang="en-US" dirty="0" smtClean="0"/>
              <a:t>he </a:t>
            </a:r>
            <a:r>
              <a:rPr lang="en-US" dirty="0" smtClean="0"/>
              <a:t>most effective solution. </a:t>
            </a:r>
            <a:endParaRPr lang="en-US" dirty="0" smtClean="0"/>
          </a:p>
          <a:p>
            <a:pPr lvl="1"/>
            <a:r>
              <a:rPr lang="en-US" dirty="0" smtClean="0"/>
              <a:t>Explain </a:t>
            </a:r>
          </a:p>
          <a:p>
            <a:pPr lvl="1"/>
            <a:r>
              <a:rPr lang="en-US" dirty="0" smtClean="0"/>
              <a:t>Justify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Words>241</Words>
  <Application>Microsoft Office PowerPoint</Application>
  <PresentationFormat>On-screen Show (4:3)</PresentationFormat>
  <Paragraphs>50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Bloom’s Taxonomy Explored</vt:lpstr>
      <vt:lpstr>Bloom</vt:lpstr>
      <vt:lpstr>Bloom</vt:lpstr>
      <vt:lpstr>Slide 5</vt:lpstr>
      <vt:lpstr>Bloom</vt:lpstr>
      <vt:lpstr>Bloom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Understanding</dc:title>
  <dc:creator>michael rospenda</dc:creator>
  <cp:lastModifiedBy>michael rospenda</cp:lastModifiedBy>
  <cp:revision>7</cp:revision>
  <dcterms:created xsi:type="dcterms:W3CDTF">2011-08-26T19:21:20Z</dcterms:created>
  <dcterms:modified xsi:type="dcterms:W3CDTF">2011-08-26T20:44:41Z</dcterms:modified>
</cp:coreProperties>
</file>